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7129463" cy="9829800"/>
  <p:notesSz cx="6807200" cy="9939338"/>
  <p:custDataLst>
    <p:tags r:id="rId4"/>
  </p:custData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3384" y="-210"/>
      </p:cViewPr>
      <p:guideLst>
        <p:guide orient="horz" pos="3096"/>
        <p:guide pos="2246"/>
        <p:guide/>
        <p:guide pos="449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34710" y="3053612"/>
            <a:ext cx="6060044" cy="210703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69420" y="5570220"/>
            <a:ext cx="4990624" cy="25120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29CF6-1957-429B-B977-D78F984A0535}" type="datetimeFigureOut">
              <a:rPr lang="zh-TW" altLang="en-US" smtClean="0"/>
              <a:pPr/>
              <a:t>2017/4/13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64391-D500-481A-BE7F-D61B35C0A1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29CF6-1957-429B-B977-D78F984A0535}" type="datetimeFigureOut">
              <a:rPr lang="zh-TW" altLang="en-US" smtClean="0"/>
              <a:pPr/>
              <a:t>2017/4/13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64391-D500-481A-BE7F-D61B35C0A1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3178" y="6316556"/>
            <a:ext cx="6060044" cy="195230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63178" y="4166290"/>
            <a:ext cx="6060044" cy="21502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29CF6-1957-429B-B977-D78F984A0535}" type="datetimeFigureOut">
              <a:rPr lang="zh-TW" altLang="en-US" smtClean="0"/>
              <a:pPr/>
              <a:t>2017/4/13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64391-D500-481A-BE7F-D61B35C0A1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56473" y="2293622"/>
            <a:ext cx="3148846" cy="648721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624144" y="2293622"/>
            <a:ext cx="3148846" cy="648721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29CF6-1957-429B-B977-D78F984A0535}" type="datetimeFigureOut">
              <a:rPr lang="zh-TW" altLang="en-US" smtClean="0"/>
              <a:pPr/>
              <a:t>2017/4/13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64391-D500-481A-BE7F-D61B35C0A1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56474" y="2200328"/>
            <a:ext cx="3150084" cy="91699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56474" y="3117321"/>
            <a:ext cx="3150084" cy="56635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621670" y="2200328"/>
            <a:ext cx="3151321" cy="91699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621670" y="3117321"/>
            <a:ext cx="3151321" cy="56635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29CF6-1957-429B-B977-D78F984A0535}" type="datetimeFigureOut">
              <a:rPr lang="zh-TW" altLang="en-US" smtClean="0"/>
              <a:pPr/>
              <a:t>2017/4/13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64391-D500-481A-BE7F-D61B35C0A1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29CF6-1957-429B-B977-D78F984A0535}" type="datetimeFigureOut">
              <a:rPr lang="zh-TW" altLang="en-US" smtClean="0"/>
              <a:pPr/>
              <a:t>2017/4/13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64391-D500-481A-BE7F-D61B35C0A1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29CF6-1957-429B-B977-D78F984A0535}" type="datetimeFigureOut">
              <a:rPr lang="zh-TW" altLang="en-US" smtClean="0"/>
              <a:pPr/>
              <a:t>2017/4/13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64391-D500-481A-BE7F-D61B35C0A1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56475" y="391373"/>
            <a:ext cx="2345544" cy="166560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787423" y="391373"/>
            <a:ext cx="3985568" cy="83894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56475" y="2056977"/>
            <a:ext cx="2345544" cy="672385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29CF6-1957-429B-B977-D78F984A0535}" type="datetimeFigureOut">
              <a:rPr lang="zh-TW" altLang="en-US" smtClean="0"/>
              <a:pPr/>
              <a:t>2017/4/13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64391-D500-481A-BE7F-D61B35C0A1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97425" y="6880861"/>
            <a:ext cx="4277678" cy="8123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97425" y="878310"/>
            <a:ext cx="4277678" cy="58978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97425" y="7693186"/>
            <a:ext cx="4277678" cy="115363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29CF6-1957-429B-B977-D78F984A0535}" type="datetimeFigureOut">
              <a:rPr lang="zh-TW" altLang="en-US" smtClean="0"/>
              <a:pPr/>
              <a:t>2017/4/13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64391-D500-481A-BE7F-D61B35C0A1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29CF6-1957-429B-B977-D78F984A0535}" type="datetimeFigureOut">
              <a:rPr lang="zh-TW" altLang="en-US" smtClean="0"/>
              <a:pPr/>
              <a:t>2017/4/13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64391-D500-481A-BE7F-D61B35C0A1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5168861" y="393649"/>
            <a:ext cx="1604129" cy="838718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56473" y="393649"/>
            <a:ext cx="4693563" cy="838718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29CF6-1957-429B-B977-D78F984A0535}" type="datetimeFigureOut">
              <a:rPr lang="zh-TW" altLang="en-US" smtClean="0"/>
              <a:pPr/>
              <a:t>2017/4/13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64391-D500-481A-BE7F-D61B35C0A1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356473" y="393647"/>
            <a:ext cx="6416517" cy="16383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56473" y="2293622"/>
            <a:ext cx="6416517" cy="64872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56473" y="9110770"/>
            <a:ext cx="1663541" cy="5233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629CF6-1957-429B-B977-D78F984A0535}" type="datetimeFigureOut">
              <a:rPr lang="zh-TW" altLang="en-US" smtClean="0"/>
              <a:pPr/>
              <a:t>2017/4/13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435900" y="9110770"/>
            <a:ext cx="2257663" cy="5233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5109449" y="9110770"/>
            <a:ext cx="1663541" cy="5233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864391-D500-481A-BE7F-D61B35C0A1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群組 10"/>
          <p:cNvGrpSpPr/>
          <p:nvPr/>
        </p:nvGrpSpPr>
        <p:grpSpPr>
          <a:xfrm>
            <a:off x="-38567" y="290387"/>
            <a:ext cx="7183255" cy="1995981"/>
            <a:chOff x="-342160" y="311765"/>
            <a:chExt cx="7183255" cy="2694277"/>
          </a:xfrm>
        </p:grpSpPr>
        <p:sp>
          <p:nvSpPr>
            <p:cNvPr id="5" name="矩形 4"/>
            <p:cNvSpPr/>
            <p:nvPr/>
          </p:nvSpPr>
          <p:spPr>
            <a:xfrm flipV="1">
              <a:off x="-342160" y="311765"/>
              <a:ext cx="7129463" cy="216000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88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趙貞怡</a:t>
              </a:r>
              <a:r>
                <a:rPr lang="zh-TW" altLang="en-US" sz="88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老師</a:t>
              </a:r>
              <a:endParaRPr lang="zh-TW" altLang="en-US" sz="8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 flipV="1">
              <a:off x="-288368" y="2250364"/>
              <a:ext cx="7129463" cy="755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TW" altLang="en-US" sz="25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國立臺北教育大學課程與教學傳播科技研究所 </a:t>
              </a:r>
              <a:endParaRPr lang="zh-TW" altLang="en-US" sz="25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</p:grpSp>
      <p:grpSp>
        <p:nvGrpSpPr>
          <p:cNvPr id="12" name="群組 11"/>
          <p:cNvGrpSpPr/>
          <p:nvPr/>
        </p:nvGrpSpPr>
        <p:grpSpPr>
          <a:xfrm>
            <a:off x="-72385" y="2610644"/>
            <a:ext cx="7183764" cy="2160000"/>
            <a:chOff x="-378673" y="2577617"/>
            <a:chExt cx="7183764" cy="2769330"/>
          </a:xfrm>
        </p:grpSpPr>
        <p:sp>
          <p:nvSpPr>
            <p:cNvPr id="7" name="矩形 6"/>
            <p:cNvSpPr/>
            <p:nvPr/>
          </p:nvSpPr>
          <p:spPr>
            <a:xfrm rot="10800000" flipV="1">
              <a:off x="-378673" y="2791069"/>
              <a:ext cx="7129463" cy="25558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88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趙貞怡老師</a:t>
              </a:r>
              <a:endParaRPr lang="zh-TW" altLang="en-US" sz="8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 flipH="1">
              <a:off x="-324372" y="2577617"/>
              <a:ext cx="7129463" cy="75567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TW" altLang="en-US" sz="25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國立臺北</a:t>
              </a:r>
              <a:r>
                <a:rPr lang="zh-TW" altLang="en-US" sz="25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教育</a:t>
              </a:r>
              <a:r>
                <a:rPr lang="zh-TW" altLang="en-US" sz="25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大學課程</a:t>
              </a:r>
              <a:r>
                <a:rPr lang="zh-TW" altLang="en-US" sz="25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與</a:t>
              </a:r>
              <a:r>
                <a:rPr lang="zh-TW" altLang="en-US" sz="25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教學傳播</a:t>
              </a:r>
              <a:r>
                <a:rPr lang="zh-TW" altLang="en-US" sz="25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科技研究所 </a:t>
              </a:r>
            </a:p>
          </p:txBody>
        </p:sp>
      </p:grpSp>
      <p:grpSp>
        <p:nvGrpSpPr>
          <p:cNvPr id="15" name="群組 14"/>
          <p:cNvGrpSpPr/>
          <p:nvPr/>
        </p:nvGrpSpPr>
        <p:grpSpPr>
          <a:xfrm>
            <a:off x="-2294" y="5202932"/>
            <a:ext cx="7135154" cy="2160000"/>
            <a:chOff x="-347851" y="4518856"/>
            <a:chExt cx="7135154" cy="2621919"/>
          </a:xfrm>
        </p:grpSpPr>
        <p:sp>
          <p:nvSpPr>
            <p:cNvPr id="8" name="矩形 7"/>
            <p:cNvSpPr/>
            <p:nvPr/>
          </p:nvSpPr>
          <p:spPr>
            <a:xfrm flipV="1">
              <a:off x="-342160" y="4518856"/>
              <a:ext cx="7129463" cy="25558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88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李佳玲</a:t>
              </a:r>
              <a:r>
                <a:rPr lang="zh-TW" altLang="en-US" sz="88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老師</a:t>
              </a:r>
            </a:p>
          </p:txBody>
        </p:sp>
        <p:sp>
          <p:nvSpPr>
            <p:cNvPr id="13" name="矩形 12"/>
            <p:cNvSpPr/>
            <p:nvPr/>
          </p:nvSpPr>
          <p:spPr>
            <a:xfrm flipV="1">
              <a:off x="-347851" y="6385097"/>
              <a:ext cx="7129463" cy="755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5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世新大學 廣播電視電影學</a:t>
              </a:r>
              <a:r>
                <a:rPr lang="zh-TW" altLang="en-US" sz="25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系</a:t>
              </a:r>
            </a:p>
          </p:txBody>
        </p:sp>
      </p:grpSp>
      <p:grpSp>
        <p:nvGrpSpPr>
          <p:cNvPr id="16" name="群組 15"/>
          <p:cNvGrpSpPr/>
          <p:nvPr/>
        </p:nvGrpSpPr>
        <p:grpSpPr>
          <a:xfrm>
            <a:off x="-72130" y="7669800"/>
            <a:ext cx="7183521" cy="2160000"/>
            <a:chOff x="-359705" y="6981449"/>
            <a:chExt cx="7183521" cy="2757987"/>
          </a:xfrm>
        </p:grpSpPr>
        <p:sp>
          <p:nvSpPr>
            <p:cNvPr id="9" name="矩形 8"/>
            <p:cNvSpPr/>
            <p:nvPr/>
          </p:nvSpPr>
          <p:spPr>
            <a:xfrm>
              <a:off x="-305647" y="7183558"/>
              <a:ext cx="7129463" cy="25558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88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李佳玲老師</a:t>
              </a:r>
              <a:endParaRPr lang="zh-TW" altLang="en-US" sz="8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 flipH="1">
              <a:off x="-359705" y="6981449"/>
              <a:ext cx="7129463" cy="755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5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世新大學 廣播電視電影學系</a:t>
              </a:r>
              <a:endParaRPr lang="zh-TW" altLang="en-US" sz="25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-28988" y="9586596"/>
            <a:ext cx="7164099" cy="243204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/>
          <p:cNvSpPr/>
          <p:nvPr/>
        </p:nvSpPr>
        <p:spPr>
          <a:xfrm>
            <a:off x="-43818" y="5184155"/>
            <a:ext cx="7164099" cy="243204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 17"/>
          <p:cNvSpPr/>
          <p:nvPr/>
        </p:nvSpPr>
        <p:spPr>
          <a:xfrm>
            <a:off x="-23815" y="4527441"/>
            <a:ext cx="7183886" cy="243204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-18072" y="0"/>
            <a:ext cx="7164099" cy="243204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5" y="2777131"/>
            <a:ext cx="611065" cy="560957"/>
          </a:xfrm>
          <a:prstGeom prst="rect">
            <a:avLst/>
          </a:prstGeom>
        </p:spPr>
      </p:pic>
      <p:pic>
        <p:nvPicPr>
          <p:cNvPr id="20" name="圖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474935" y="1602532"/>
            <a:ext cx="611065" cy="560957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93" y="7713628"/>
            <a:ext cx="626290" cy="548004"/>
          </a:xfrm>
          <a:prstGeom prst="rect">
            <a:avLst/>
          </a:prstGeom>
        </p:spPr>
      </p:pic>
      <p:pic>
        <p:nvPicPr>
          <p:cNvPr id="21" name="圖片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49007" y="6740386"/>
            <a:ext cx="626290" cy="548004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1340" y="4410844"/>
            <a:ext cx="7130802" cy="72008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-1675" y="306388"/>
            <a:ext cx="7130802" cy="72008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矩形 23"/>
          <p:cNvSpPr/>
          <p:nvPr/>
        </p:nvSpPr>
        <p:spPr>
          <a:xfrm>
            <a:off x="3456" y="9451404"/>
            <a:ext cx="7130802" cy="72008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 24"/>
          <p:cNvSpPr/>
          <p:nvPr/>
        </p:nvSpPr>
        <p:spPr>
          <a:xfrm>
            <a:off x="441" y="5490964"/>
            <a:ext cx="7130802" cy="72008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群組 10"/>
          <p:cNvGrpSpPr/>
          <p:nvPr/>
        </p:nvGrpSpPr>
        <p:grpSpPr>
          <a:xfrm>
            <a:off x="-287697" y="290387"/>
            <a:ext cx="7378593" cy="1995981"/>
            <a:chOff x="-591290" y="311765"/>
            <a:chExt cx="7378593" cy="2694277"/>
          </a:xfrm>
        </p:grpSpPr>
        <p:sp>
          <p:nvSpPr>
            <p:cNvPr id="5" name="矩形 4"/>
            <p:cNvSpPr/>
            <p:nvPr/>
          </p:nvSpPr>
          <p:spPr>
            <a:xfrm flipV="1">
              <a:off x="-342160" y="311765"/>
              <a:ext cx="7129463" cy="216000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88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洪士</a:t>
              </a:r>
              <a:r>
                <a:rPr lang="zh-TW" altLang="en-US" sz="88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峰老師</a:t>
              </a:r>
              <a:endParaRPr lang="zh-TW" altLang="en-US" sz="8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 flipV="1">
              <a:off x="-591290" y="2250364"/>
              <a:ext cx="7129463" cy="7556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5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國立臺北教育大學 社會</a:t>
              </a:r>
              <a:r>
                <a:rPr lang="zh-TW" altLang="en-US" sz="25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與區域發展學系</a:t>
              </a:r>
            </a:p>
          </p:txBody>
        </p:sp>
      </p:grpSp>
      <p:grpSp>
        <p:nvGrpSpPr>
          <p:cNvPr id="12" name="群組 11"/>
          <p:cNvGrpSpPr/>
          <p:nvPr/>
        </p:nvGrpSpPr>
        <p:grpSpPr>
          <a:xfrm>
            <a:off x="-72385" y="2610643"/>
            <a:ext cx="7346199" cy="2160001"/>
            <a:chOff x="-378673" y="2577616"/>
            <a:chExt cx="7346199" cy="2769331"/>
          </a:xfrm>
        </p:grpSpPr>
        <p:sp>
          <p:nvSpPr>
            <p:cNvPr id="7" name="矩形 6"/>
            <p:cNvSpPr/>
            <p:nvPr/>
          </p:nvSpPr>
          <p:spPr>
            <a:xfrm rot="10800000" flipV="1">
              <a:off x="-378673" y="2791069"/>
              <a:ext cx="7129463" cy="25558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88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洪士峰老師</a:t>
              </a:r>
              <a:endParaRPr lang="zh-TW" altLang="en-US" sz="88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 flipH="1">
              <a:off x="-161937" y="2577616"/>
              <a:ext cx="7129463" cy="75567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5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國立臺北</a:t>
              </a:r>
              <a:r>
                <a:rPr lang="zh-TW" altLang="en-US" sz="25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教育</a:t>
              </a:r>
              <a:r>
                <a:rPr lang="zh-TW" altLang="en-US" sz="2500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大學 社會</a:t>
              </a:r>
              <a:r>
                <a:rPr lang="zh-TW" altLang="en-US" sz="25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與區域發展學系</a:t>
              </a:r>
            </a:p>
          </p:txBody>
        </p:sp>
      </p:grpSp>
      <p:sp>
        <p:nvSpPr>
          <p:cNvPr id="18" name="矩形 17"/>
          <p:cNvSpPr/>
          <p:nvPr/>
        </p:nvSpPr>
        <p:spPr>
          <a:xfrm>
            <a:off x="-23815" y="4527441"/>
            <a:ext cx="7183886" cy="243204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-18072" y="0"/>
            <a:ext cx="7164099" cy="243204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65" y="2729174"/>
            <a:ext cx="611065" cy="560957"/>
          </a:xfrm>
          <a:prstGeom prst="rect">
            <a:avLst/>
          </a:prstGeom>
        </p:spPr>
      </p:pic>
      <p:pic>
        <p:nvPicPr>
          <p:cNvPr id="20" name="圖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320163" y="1610085"/>
            <a:ext cx="611065" cy="560957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1340" y="4410844"/>
            <a:ext cx="7130802" cy="72008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-1675" y="306388"/>
            <a:ext cx="7130802" cy="72008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文字方塊 25"/>
          <p:cNvSpPr txBox="1"/>
          <p:nvPr/>
        </p:nvSpPr>
        <p:spPr>
          <a:xfrm>
            <a:off x="5118217" y="9354135"/>
            <a:ext cx="17235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solidFill>
                  <a:schemeClr val="bg1">
                    <a:lumMod val="50000"/>
                  </a:schemeClr>
                </a:solidFill>
                <a:latin typeface="文鼎顏楷" pitchFamily="49" charset="-120"/>
                <a:ea typeface="文鼎顏楷" pitchFamily="49" charset="-120"/>
              </a:rPr>
              <a:t>羅珮婷 友情製作</a:t>
            </a:r>
            <a:endParaRPr lang="zh-TW" altLang="en-US" sz="1600" dirty="0">
              <a:solidFill>
                <a:schemeClr val="bg1">
                  <a:lumMod val="50000"/>
                </a:schemeClr>
              </a:solidFill>
              <a:latin typeface="文鼎顏楷" pitchFamily="49" charset="-120"/>
              <a:ea typeface="文鼎顏楷" pitchFamily="49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603951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COUNT" val="2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81</Words>
  <Application>Microsoft Office PowerPoint</Application>
  <PresentationFormat>自訂</PresentationFormat>
  <Paragraphs>13</Paragraphs>
  <Slides>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Office 佈景主題</vt:lpstr>
      <vt:lpstr>PowerPoint 簡報</vt:lpstr>
      <vt:lpstr>PowerPoint 簡報</vt:lpstr>
    </vt:vector>
  </TitlesOfParts>
  <Company>888TIGER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TIGER-XP</dc:creator>
  <cp:lastModifiedBy>IDeLearning</cp:lastModifiedBy>
  <cp:revision>23</cp:revision>
  <cp:lastPrinted>2012-08-30T05:40:54Z</cp:lastPrinted>
  <dcterms:created xsi:type="dcterms:W3CDTF">2008-05-29T08:49:19Z</dcterms:created>
  <dcterms:modified xsi:type="dcterms:W3CDTF">2017-04-13T06:06:22Z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8096CF03-F684-43BD-3F3F-413F3F3F1A74</vt:lpwstr>
  </property>
  <property fmtid="{D5CDD505-2E9C-101B-9397-08002B2CF9AE}" pid="3" name="ArticulatePath">
    <vt:lpwstr>口試委員立牌(黃色A4紙印出)</vt:lpwstr>
  </property>
</Properties>
</file>